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2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588" y="1214438"/>
            <a:ext cx="6707187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/>
              <a:t>AL-FARABI KAZAKH NATIONAL UNIVERSITY</a:t>
            </a:r>
            <a:endParaRPr lang="ru-RU" sz="3200" b="1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195513" y="2192338"/>
            <a:ext cx="648017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/>
              <a:t>Department of political science and political technologies</a:t>
            </a:r>
            <a:r>
              <a:rPr lang="ru-RU" altLang="ru-RU" sz="2800" b="1"/>
              <a:t> 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195513" y="3311525"/>
            <a:ext cx="6624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800" b="1"/>
              <a:t>Methodology of modern political </a:t>
            </a:r>
            <a:r>
              <a:rPr lang="en-US" altLang="ru-RU" sz="2800" b="1"/>
              <a:t>research</a:t>
            </a:r>
            <a:endParaRPr lang="ru-RU" altLang="ru-RU" sz="5400" b="1">
              <a:cs typeface="Arial" panose="020B0604020202020204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339975" y="4306888"/>
            <a:ext cx="3240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" altLang="ru-RU" sz="2400" b="1"/>
              <a:t>Abzhapparova A.A.</a:t>
            </a:r>
          </a:p>
          <a:p>
            <a:pPr eaLnBrk="1" hangingPunct="1"/>
            <a:r>
              <a:rPr lang="en-US" altLang="ru-RU" sz="2400" b="1"/>
              <a:t>Senior lecturer</a:t>
            </a:r>
            <a:endParaRPr lang="ru-RU" altLang="ru-RU" sz="2400" b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D90862-1837-6BED-9A4C-8B017CD9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53192"/>
            <a:ext cx="1296144" cy="14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571500"/>
            <a:ext cx="8304609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72437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00062"/>
            <a:ext cx="8072437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72437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858125" cy="49291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00062"/>
            <a:ext cx="8001000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" y="500062"/>
            <a:ext cx="7500937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357187"/>
            <a:ext cx="6143625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72437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051050" y="1276350"/>
            <a:ext cx="662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3200" b="1" dirty="0"/>
              <a:t>Methodology of modern political</a:t>
            </a:r>
            <a:r>
              <a:rPr lang="en-US" altLang="ru-RU" sz="3200" b="1" dirty="0"/>
              <a:t> research</a:t>
            </a:r>
            <a:endParaRPr lang="ru-RU" altLang="ru-RU" sz="6000" b="1" dirty="0">
              <a:cs typeface="Arial" panose="020B0604020202020204" pitchFamily="34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051050" y="3624263"/>
            <a:ext cx="6265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rgbClr val="0070C0"/>
                </a:solidFill>
              </a:rPr>
              <a:t>Lecture</a:t>
            </a:r>
            <a:r>
              <a:rPr lang="ru-RU" altLang="ru-RU" sz="3200" b="1" dirty="0">
                <a:solidFill>
                  <a:srgbClr val="0070C0"/>
                </a:solidFill>
              </a:rPr>
              <a:t> 4</a:t>
            </a:r>
          </a:p>
          <a:p>
            <a:r>
              <a:rPr lang="ru-RU" sz="4000" dirty="0" err="1"/>
              <a:t>Methodology</a:t>
            </a:r>
            <a:r>
              <a:rPr lang="ru-RU" sz="4000" dirty="0"/>
              <a:t> (</a:t>
            </a:r>
            <a:r>
              <a:rPr lang="ru-RU" sz="4000" dirty="0" err="1"/>
              <a:t>quantitative</a:t>
            </a:r>
            <a:r>
              <a:rPr lang="ru-RU" sz="4000" dirty="0"/>
              <a:t>)</a:t>
            </a:r>
            <a:endParaRPr lang="ru-RU" altLang="ru-RU" sz="13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ED83E4-F68A-2D03-CEAF-AFAB0739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53192"/>
            <a:ext cx="1296144" cy="14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8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7858125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72437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01000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5" y="357187"/>
            <a:ext cx="7215187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812" y="642937"/>
            <a:ext cx="5357812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820" y="857250"/>
            <a:ext cx="6170414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010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72437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714375"/>
            <a:ext cx="8072437" cy="49291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8072437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34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AL-FARABI KAZAKH NATIONAL UNIVERSITY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</dc:title>
  <dc:creator>User</dc:creator>
  <cp:lastModifiedBy>Пользователь</cp:lastModifiedBy>
  <cp:revision>3</cp:revision>
  <dcterms:created xsi:type="dcterms:W3CDTF">2023-09-26T09:02:22Z</dcterms:created>
  <dcterms:modified xsi:type="dcterms:W3CDTF">2024-09-30T07:01:38Z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LastSaved">
    <vt:filetime>2023-09-26T00:00:00Z</vt:filetime>
  </property>
</Properties>
</file>